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pic>
        <p:nvPicPr>
          <p:cNvPr id="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7169454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2014/4/21 Monday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7851648" cy="923528"/>
          </a:xfrm>
        </p:spPr>
        <p:txBody>
          <a:bodyPr/>
          <a:lstStyle/>
          <a:p>
            <a:pPr algn="l"/>
            <a:r>
              <a:rPr lang="zh-CN" altLang="en-US"/>
              <a:t>多源</a:t>
            </a:r>
            <a:r>
              <a:rPr lang="zh-CN" altLang="en-US" smtClean="0"/>
              <a:t>报表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854696" cy="2664296"/>
          </a:xfrm>
        </p:spPr>
        <p:txBody>
          <a:bodyPr>
            <a:normAutofit/>
          </a:bodyPr>
          <a:lstStyle/>
          <a:p>
            <a:pPr algn="l"/>
            <a:r>
              <a:rPr lang="zh-CN" altLang="en-US">
                <a:solidFill>
                  <a:srgbClr val="FF0000"/>
                </a:solidFill>
              </a:rPr>
              <a:t>多源</a:t>
            </a:r>
            <a:r>
              <a:rPr lang="zh-CN" altLang="en-US" smtClean="0">
                <a:solidFill>
                  <a:srgbClr val="FF0000"/>
                </a:solidFill>
              </a:rPr>
              <a:t>报表</a:t>
            </a:r>
            <a:r>
              <a:rPr lang="zh-CN" altLang="en-US" smtClean="0">
                <a:solidFill>
                  <a:srgbClr val="FF0000"/>
                </a:solidFill>
              </a:rPr>
              <a:t>：</a:t>
            </a:r>
            <a:endParaRPr lang="en-US" altLang="zh-CN" smtClean="0">
              <a:solidFill>
                <a:srgbClr val="FF0000"/>
              </a:solidFill>
            </a:endParaRPr>
          </a:p>
          <a:p>
            <a:pPr algn="l"/>
            <a:r>
              <a:rPr lang="en-US" altLang="zh-CN">
                <a:solidFill>
                  <a:srgbClr val="FF0000"/>
                </a:solidFill>
              </a:rPr>
              <a:t>	</a:t>
            </a:r>
            <a:r>
              <a:rPr lang="zh-CN" altLang="zh-CN"/>
              <a:t>多源报表中的多源，顾名思义，就是指多个数据源，也就是说一张报表里面的数据来源于多个</a:t>
            </a:r>
            <a:r>
              <a:rPr lang="zh-CN" altLang="zh-CN"/>
              <a:t>数据表</a:t>
            </a:r>
            <a:r>
              <a:rPr lang="zh-CN" altLang="en-US" smtClean="0"/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942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489</TotalTime>
  <Words>7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流畅</vt:lpstr>
      <vt:lpstr>多源报表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父子格</dc:title>
  <dc:creator>Administrator</dc:creator>
  <cp:lastModifiedBy>Windows 用户</cp:lastModifiedBy>
  <cp:revision>20</cp:revision>
  <dcterms:created xsi:type="dcterms:W3CDTF">2014-03-24T07:23:25Z</dcterms:created>
  <dcterms:modified xsi:type="dcterms:W3CDTF">2014-04-21T08:08:10Z</dcterms:modified>
</cp:coreProperties>
</file>