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28" r:id="rId2"/>
    <p:sldMasterId id="2147483816" r:id="rId3"/>
  </p:sldMasterIdLst>
  <p:notesMasterIdLst>
    <p:notesMasterId r:id="rId5"/>
  </p:notesMasterIdLst>
  <p:sldIdLst>
    <p:sldId id="256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86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170FD-9A08-4A28-91EA-5C62A6B7933E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F329D-ECE3-489E-92D3-CF8A4BE4D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865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7156616" y="5889466"/>
            <a:ext cx="1473480" cy="707886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b="1" kern="1600" spc="400" baseline="0" smtClean="0">
                <a:solidFill>
                  <a:schemeClr val="tx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帆软软件</a:t>
            </a:r>
            <a:endParaRPr lang="en-US" altLang="zh-CN" sz="2000" b="1" kern="1600" spc="400" baseline="0" smtClean="0">
              <a:solidFill>
                <a:schemeClr val="tx1">
                  <a:lumMod val="9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b="1" kern="1600" baseline="0" smtClean="0">
                <a:solidFill>
                  <a:schemeClr val="tx1">
                    <a:lumMod val="9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FineReport</a:t>
            </a:r>
            <a:endParaRPr lang="zh-CN" altLang="en-US" sz="2000" b="1" kern="1600" baseline="0">
              <a:solidFill>
                <a:schemeClr val="tx1">
                  <a:lumMod val="9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pic>
        <p:nvPicPr>
          <p:cNvPr id="1027" name="Picture 3" descr="C:\Users\Administrator\Desktop\logo 白边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378" y="5912432"/>
            <a:ext cx="612912" cy="612912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433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62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235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099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23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506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564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329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6150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9530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468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4102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2128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5631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0225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8398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123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629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2142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41913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4882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463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78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987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560840" cy="1224135"/>
          </a:xfrm>
        </p:spPr>
        <p:txBody>
          <a:bodyPr>
            <a:normAutofit/>
          </a:bodyPr>
          <a:lstStyle/>
          <a:p>
            <a:pPr algn="l"/>
            <a:r>
              <a:rPr lang="zh-CN" altLang="en-US" dirty="0"/>
              <a:t>参数为</a:t>
            </a:r>
            <a:r>
              <a:rPr lang="zh-CN" altLang="en-US" dirty="0" smtClean="0"/>
              <a:t>空选择全部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2420888"/>
            <a:ext cx="7632848" cy="1440160"/>
          </a:xfrm>
        </p:spPr>
        <p:txBody>
          <a:bodyPr>
            <a:noAutofit/>
          </a:bodyPr>
          <a:lstStyle/>
          <a:p>
            <a:pPr algn="l"/>
            <a:r>
              <a:rPr lang="zh-CN" altLang="en-US" sz="2400" dirty="0"/>
              <a:t>参数为空选择</a:t>
            </a:r>
            <a:r>
              <a:rPr lang="zh-CN" altLang="en-US" sz="2400" dirty="0" smtClean="0"/>
              <a:t>全部，在</a:t>
            </a:r>
            <a:r>
              <a:rPr lang="zh-CN" altLang="en-US" sz="2400" dirty="0"/>
              <a:t>查询数据的时候经常用到</a:t>
            </a:r>
            <a:r>
              <a:rPr lang="zh-CN" altLang="en-US" sz="2400" dirty="0" smtClean="0"/>
              <a:t>，意思就是参数</a:t>
            </a:r>
            <a:r>
              <a:rPr lang="zh-CN" altLang="en-US" sz="2400" dirty="0"/>
              <a:t>如果为空的话，就把全部数据取出</a:t>
            </a:r>
            <a:r>
              <a:rPr lang="zh-CN" altLang="en-US" sz="2400" dirty="0" smtClean="0"/>
              <a:t>来，不进行数据的过滤，这是参数的一个非常典型的应用。</a:t>
            </a:r>
            <a:endParaRPr lang="zh-CN" altLang="en-US" sz="2400" dirty="0"/>
          </a:p>
          <a:p>
            <a:pPr algn="l"/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310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1041</TotalTime>
  <Words>52</Words>
  <Application>Microsoft Office PowerPoint</Application>
  <PresentationFormat>全屏显示(4:3)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1</vt:i4>
      </vt:variant>
    </vt:vector>
  </HeadingPairs>
  <TitlesOfParts>
    <vt:vector size="4" baseType="lpstr">
      <vt:lpstr>流畅</vt:lpstr>
      <vt:lpstr>1_自定义设计方案</vt:lpstr>
      <vt:lpstr>自定义设计方案</vt:lpstr>
      <vt:lpstr>参数为空选择全部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FineReport简介</dc:title>
  <dc:creator>Administrator</dc:creator>
  <cp:lastModifiedBy>helln</cp:lastModifiedBy>
  <cp:revision>33</cp:revision>
  <dcterms:created xsi:type="dcterms:W3CDTF">2014-03-18T02:13:37Z</dcterms:created>
  <dcterms:modified xsi:type="dcterms:W3CDTF">2014-07-14T07:34:11Z</dcterms:modified>
</cp:coreProperties>
</file>