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6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F329D-ECE3-489E-92D3-CF8A4BE4D63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463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2014/3/19 Wednesday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5396136" cy="1470025"/>
          </a:xfrm>
        </p:spPr>
        <p:txBody>
          <a:bodyPr/>
          <a:lstStyle/>
          <a:p>
            <a:r>
              <a:rPr lang="en-US" altLang="zh-CN" smtClean="0"/>
              <a:t>FineReport</a:t>
            </a:r>
            <a:r>
              <a:rPr lang="zh-CN" altLang="en-US" smtClean="0"/>
              <a:t>简介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15616" y="2924944"/>
            <a:ext cx="7200800" cy="1752600"/>
          </a:xfrm>
        </p:spPr>
        <p:txBody>
          <a:bodyPr/>
          <a:lstStyle/>
          <a:p>
            <a:pPr algn="l"/>
            <a:r>
              <a:rPr lang="en-US" altLang="zh-CN" smtClean="0"/>
              <a:t>FineReport</a:t>
            </a:r>
            <a:r>
              <a:rPr lang="zh-CN" altLang="en-US" smtClean="0"/>
              <a:t>是一款类</a:t>
            </a:r>
            <a:r>
              <a:rPr lang="en-US" altLang="zh-CN" smtClean="0"/>
              <a:t>Excel</a:t>
            </a:r>
            <a:r>
              <a:rPr lang="zh-CN" altLang="en-US" smtClean="0"/>
              <a:t>操作界面的报表工具，通过拖拖</a:t>
            </a:r>
            <a:r>
              <a:rPr lang="zh-CN" altLang="zh-CN"/>
              <a:t>拽</a:t>
            </a:r>
            <a:r>
              <a:rPr lang="zh-CN" altLang="zh-CN" smtClean="0"/>
              <a:t>拽</a:t>
            </a:r>
            <a:r>
              <a:rPr lang="zh-CN" altLang="en-US" smtClean="0"/>
              <a:t>简单实现报表制作，实现数据展示、数据查询、数据录入功能，并且支持图形多样化展示</a:t>
            </a:r>
            <a:r>
              <a:rPr lang="zh-CN" altLang="en-US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631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537336" y="836712"/>
            <a:ext cx="5534011" cy="936104"/>
          </a:xfrm>
        </p:spPr>
        <p:txBody>
          <a:bodyPr>
            <a:normAutofit/>
          </a:bodyPr>
          <a:lstStyle/>
          <a:p>
            <a:r>
              <a:rPr lang="zh-CN" altLang="en-US" smtClean="0"/>
              <a:t>报表制作步骤：</a:t>
            </a:r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047050" y="2306907"/>
            <a:ext cx="2016224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幼圆" panose="02010509060101010101" pitchFamily="49" charset="-122"/>
                <a:ea typeface="幼圆" panose="02010509060101010101" pitchFamily="49" charset="-122"/>
              </a:rPr>
              <a:t>新建数据连接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5277795" y="2307345"/>
            <a:ext cx="2321984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幼圆" panose="02010509060101010101" pitchFamily="49" charset="-122"/>
                <a:ea typeface="幼圆" panose="02010509060101010101" pitchFamily="49" charset="-122"/>
              </a:rPr>
              <a:t>新建模板与数据集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5277795" y="4303400"/>
            <a:ext cx="2321984" cy="1018117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模板样式</a:t>
            </a:r>
            <a:r>
              <a:rPr lang="zh-CN" altLang="en-US" sz="2400">
                <a:latin typeface="幼圆" panose="02010509060101010101" pitchFamily="49" charset="-122"/>
                <a:ea typeface="幼圆" panose="02010509060101010101" pitchFamily="49" charset="-122"/>
              </a:rPr>
              <a:t>设计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及数据</a:t>
            </a:r>
            <a:r>
              <a:rPr lang="zh-CN" altLang="en-US" sz="2400">
                <a:latin typeface="幼圆" panose="02010509060101010101" pitchFamily="49" charset="-122"/>
                <a:ea typeface="幼圆" panose="02010509060101010101" pitchFamily="49" charset="-122"/>
              </a:rPr>
              <a:t>绑定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1047050" y="4313405"/>
            <a:ext cx="2154649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幼圆" panose="02010509060101010101" pitchFamily="49" charset="-122"/>
                <a:ea typeface="幼圆" panose="02010509060101010101" pitchFamily="49" charset="-122"/>
              </a:rPr>
              <a:t>模板预览效果查看</a:t>
            </a:r>
          </a:p>
        </p:txBody>
      </p:sp>
      <p:sp>
        <p:nvSpPr>
          <p:cNvPr id="10" name="右箭头 9"/>
          <p:cNvSpPr/>
          <p:nvPr/>
        </p:nvSpPr>
        <p:spPr>
          <a:xfrm>
            <a:off x="3201700" y="2548421"/>
            <a:ext cx="2066548" cy="525959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 rot="5400000" flipV="1">
            <a:off x="5816501" y="3570307"/>
            <a:ext cx="952584" cy="442890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 rot="10800000">
            <a:off x="3201698" y="4602792"/>
            <a:ext cx="1949805" cy="429337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57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4533128" cy="923528"/>
          </a:xfrm>
        </p:spPr>
        <p:txBody>
          <a:bodyPr/>
          <a:lstStyle/>
          <a:p>
            <a:r>
              <a:rPr lang="en-US" altLang="zh-CN" smtClean="0"/>
              <a:t>JDBC</a:t>
            </a:r>
            <a:r>
              <a:rPr lang="zh-CN" altLang="en-US" smtClean="0"/>
              <a:t>数据连接</a:t>
            </a:r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063386"/>
              </p:ext>
            </p:extLst>
          </p:nvPr>
        </p:nvGraphicFramePr>
        <p:xfrm>
          <a:off x="107504" y="1700808"/>
          <a:ext cx="8892480" cy="50581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31840"/>
                <a:gridCol w="3541920"/>
                <a:gridCol w="3918720"/>
              </a:tblGrid>
              <a:tr h="351705"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/>
                        <a:t>数据库类型</a:t>
                      </a:r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mtClean="0"/>
                        <a:t>驱动器</a:t>
                      </a:r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URL</a:t>
                      </a:r>
                      <a:endParaRPr lang="zh-CN" altLang="en-US" b="1"/>
                    </a:p>
                  </a:txBody>
                  <a:tcPr/>
                </a:tc>
              </a:tr>
              <a:tr h="615484"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Oracle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oracle.jdbc.driver.OracleDriver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err="1" smtClean="0">
                          <a:effectLst/>
                        </a:rPr>
                        <a:t>jdbc:oracle:thin</a:t>
                      </a:r>
                      <a:r>
                        <a:rPr kumimoji="0" lang="en-US" altLang="zh-CN" kern="1200" smtClean="0">
                          <a:effectLst/>
                        </a:rPr>
                        <a:t>:@ip:1521:databaseName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</a:tr>
              <a:tr h="351705"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DB2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com.ibm.db2.jcc.DB2Driver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dbc:db2://ip:50000/</a:t>
                      </a:r>
                      <a:r>
                        <a:rPr kumimoji="0" lang="en-US" altLang="zh-CN" kern="1200" err="1" smtClean="0">
                          <a:effectLst/>
                        </a:rPr>
                        <a:t>databaseName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</a:tr>
              <a:tr h="615484"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SQL Server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err="1" smtClean="0">
                          <a:effectLst/>
                        </a:rPr>
                        <a:t>com.microsoft.sqlserver.jdbc.SQLServerDriver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err="1" smtClean="0">
                          <a:effectLst/>
                        </a:rPr>
                        <a:t>jdbc:sqlserver</a:t>
                      </a:r>
                      <a:r>
                        <a:rPr kumimoji="0" lang="en-US" altLang="zh-CN" kern="1200" smtClean="0">
                          <a:effectLst/>
                        </a:rPr>
                        <a:t>://ip:1433;databaseName=xxx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</a:tr>
              <a:tr h="351705"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MySQL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err="1" smtClean="0">
                          <a:effectLst/>
                        </a:rPr>
                        <a:t>com.mysql.jdbc.Driver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err="1" smtClean="0">
                          <a:effectLst/>
                        </a:rPr>
                        <a:t>jdbc:mysql</a:t>
                      </a:r>
                      <a:r>
                        <a:rPr kumimoji="0" lang="en-US" altLang="zh-CN" kern="1200" smtClean="0">
                          <a:effectLst/>
                        </a:rPr>
                        <a:t>://</a:t>
                      </a:r>
                      <a:r>
                        <a:rPr kumimoji="0" lang="en-US" altLang="zh-CN" kern="1200" err="1" smtClean="0">
                          <a:effectLst/>
                        </a:rPr>
                        <a:t>ip</a:t>
                      </a:r>
                      <a:r>
                        <a:rPr kumimoji="0" lang="en-US" altLang="zh-CN" kern="1200" smtClean="0">
                          <a:effectLst/>
                        </a:rPr>
                        <a:t>/</a:t>
                      </a:r>
                      <a:r>
                        <a:rPr kumimoji="0" lang="en-US" altLang="zh-CN" kern="1200" err="1" smtClean="0">
                          <a:effectLst/>
                        </a:rPr>
                        <a:t>databaseName</a:t>
                      </a:r>
                      <a:r>
                        <a:rPr kumimoji="0" lang="en-US" altLang="zh-CN" kern="1200" smtClean="0">
                          <a:effectLst/>
                        </a:rPr>
                        <a:t>?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</a:tr>
              <a:tr h="615484"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Sybase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com.sybase.jdbc2.jdbc.SybDriver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jdbc:sybase:Tds:ip:5000/</a:t>
                      </a:r>
                      <a:r>
                        <a:rPr kumimoji="0" lang="en-US" altLang="zh-CN" kern="1200" err="1" smtClean="0">
                          <a:effectLst/>
                        </a:rPr>
                        <a:t>databaseName?CHARSET</a:t>
                      </a:r>
                      <a:r>
                        <a:rPr kumimoji="0" lang="en-US" altLang="zh-CN" kern="1200" smtClean="0">
                          <a:effectLst/>
                        </a:rPr>
                        <a:t>=cp936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</a:tr>
              <a:tr h="1143042"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Access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err="1" smtClean="0">
                          <a:effectLst/>
                        </a:rPr>
                        <a:t>sun.jdbc.odbc.JdbcOdbcDriver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err="1" smtClean="0">
                          <a:effectLst/>
                        </a:rPr>
                        <a:t>jdbc:odbc:Driver</a:t>
                      </a:r>
                      <a:r>
                        <a:rPr kumimoji="0" lang="en-US" altLang="zh-CN" kern="1200" smtClean="0">
                          <a:effectLst/>
                        </a:rPr>
                        <a:t>={Microsoft Access Driver (*.</a:t>
                      </a:r>
                      <a:r>
                        <a:rPr kumimoji="0" lang="en-US" altLang="zh-CN" kern="1200" err="1" smtClean="0">
                          <a:effectLst/>
                        </a:rPr>
                        <a:t>mdb</a:t>
                      </a:r>
                      <a:r>
                        <a:rPr kumimoji="0" lang="en-US" altLang="zh-CN" kern="1200" smtClean="0">
                          <a:effectLst/>
                        </a:rPr>
                        <a:t>, *</a:t>
                      </a:r>
                      <a:r>
                        <a:rPr kumimoji="0" lang="en-US" altLang="zh-CN" kern="1200" err="1" smtClean="0">
                          <a:effectLst/>
                        </a:rPr>
                        <a:t>accdb</a:t>
                      </a:r>
                      <a:r>
                        <a:rPr kumimoji="0" lang="en-US" altLang="zh-CN" kern="1200" smtClean="0">
                          <a:effectLst/>
                        </a:rPr>
                        <a:t>)};DBQ=${ENV_HOME}\..\FRDemo.accdb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</a:tr>
              <a:tr h="851932">
                <a:tc>
                  <a:txBody>
                    <a:bodyPr/>
                    <a:lstStyle/>
                    <a:p>
                      <a:r>
                        <a:rPr kumimoji="0" lang="en-US" altLang="zh-CN" kern="1200" smtClean="0">
                          <a:effectLst/>
                        </a:rPr>
                        <a:t>Others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err="1" smtClean="0">
                          <a:effectLst/>
                        </a:rPr>
                        <a:t>org.hsqldb.jdbcDriver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kern="1200" err="1" smtClean="0">
                          <a:effectLst/>
                        </a:rPr>
                        <a:t>jdbc:hsqldb:file</a:t>
                      </a:r>
                      <a:r>
                        <a:rPr kumimoji="0" lang="en-US" altLang="zh-CN" kern="1200" smtClean="0">
                          <a:effectLst/>
                        </a:rPr>
                        <a:t>:[PATH_TO_DB_FILES]</a:t>
                      </a:r>
                      <a:endParaRPr lang="zh-CN" altLang="en-US"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7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2742456" cy="779512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mtClean="0"/>
              <a:t>数据集：</a:t>
            </a:r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41016" y="4096602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服务器数据集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：适用范围包括工程下面的所有模板。</a:t>
            </a:r>
            <a:endParaRPr lang="zh-CN" altLang="en-US" sz="24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1016" y="356496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模板数据集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：适用范围仅仅限于当前模板的数据集；</a:t>
            </a:r>
            <a:endParaRPr lang="zh-CN" altLang="en-US" sz="24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1016" y="2263224"/>
            <a:ext cx="80354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rgbClr val="FFFF00"/>
                </a:solidFill>
              </a:rPr>
              <a:t>数据集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是指将数据库中数据取出来，显示在</a:t>
            </a:r>
            <a:r>
              <a:rPr lang="en-US" altLang="zh-CN" sz="2400" smtClean="0">
                <a:latin typeface="幼圆" panose="02010509060101010101" pitchFamily="49" charset="-122"/>
                <a:ea typeface="幼圆" panose="02010509060101010101" pitchFamily="49" charset="-122"/>
              </a:rPr>
              <a:t>FineReport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设计器界面上，可直接使用的数据显示方式。</a:t>
            </a:r>
            <a:endParaRPr lang="zh-CN" altLang="en-US" sz="24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61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851648" cy="1139552"/>
          </a:xfrm>
        </p:spPr>
        <p:txBody>
          <a:bodyPr/>
          <a:lstStyle/>
          <a:p>
            <a:pPr algn="l"/>
            <a:r>
              <a:rPr lang="zh-CN" altLang="en-US" smtClean="0"/>
              <a:t>模板预览方式</a:t>
            </a:r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55576" y="2420888"/>
            <a:ext cx="77048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分页预览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：普通</a:t>
            </a:r>
            <a:r>
              <a:rPr lang="zh-CN" altLang="en-US" sz="2400">
                <a:latin typeface="幼圆" panose="02010509060101010101" pitchFamily="49" charset="-122"/>
                <a:ea typeface="幼圆" panose="02010509060101010101" pitchFamily="49" charset="-122"/>
              </a:rPr>
              <a:t>预览模式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，用来查看数据展示模板；</a:t>
            </a:r>
            <a:endParaRPr lang="en-US" altLang="zh-CN" sz="240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240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400" smtClean="0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填报预览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：</a:t>
            </a:r>
            <a:r>
              <a:rPr lang="en-US" altLang="zh-CN" sz="2400" smtClean="0">
                <a:latin typeface="幼圆" panose="02010509060101010101" pitchFamily="49" charset="-122"/>
                <a:ea typeface="幼圆" panose="02010509060101010101" pitchFamily="49" charset="-122"/>
              </a:rPr>
              <a:t>op=write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，不仅可以用来查看报表，还可进行数据录入操作；</a:t>
            </a:r>
            <a:endParaRPr lang="en-US" altLang="zh-CN" sz="240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2400">
              <a:solidFill>
                <a:srgbClr val="FFFF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400" smtClean="0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数据分析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：</a:t>
            </a:r>
            <a:r>
              <a:rPr lang="en-US" altLang="zh-CN" sz="2400" smtClean="0">
                <a:latin typeface="幼圆" panose="02010509060101010101" pitchFamily="49" charset="-122"/>
                <a:ea typeface="幼圆" panose="02010509060101010101" pitchFamily="49" charset="-122"/>
              </a:rPr>
              <a:t>op=view</a:t>
            </a:r>
            <a:r>
              <a:rPr lang="zh-CN" altLang="en-US" sz="2400">
                <a:latin typeface="幼圆" panose="02010509060101010101" pitchFamily="49" charset="-122"/>
                <a:ea typeface="幼圆" panose="02010509060101010101" pitchFamily="49" charset="-122"/>
              </a:rPr>
              <a:t>，可以对报表结果进行不分页预览及在线分析：排序、二次过滤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等。</a:t>
            </a:r>
            <a:endParaRPr lang="en-US" altLang="zh-CN" sz="2400" smtClean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949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316</TotalTime>
  <Words>235</Words>
  <Application>Microsoft Office PowerPoint</Application>
  <PresentationFormat>全屏显示(4:3)</PresentationFormat>
  <Paragraphs>43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流畅</vt:lpstr>
      <vt:lpstr>FineReport简介</vt:lpstr>
      <vt:lpstr>报表制作步骤：</vt:lpstr>
      <vt:lpstr>JDBC数据连接</vt:lpstr>
      <vt:lpstr>数据集：</vt:lpstr>
      <vt:lpstr>模板预览方式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Windows 用户</cp:lastModifiedBy>
  <cp:revision>18</cp:revision>
  <dcterms:created xsi:type="dcterms:W3CDTF">2014-03-18T02:13:37Z</dcterms:created>
  <dcterms:modified xsi:type="dcterms:W3CDTF">2014-03-19T08:34:55Z</dcterms:modified>
</cp:coreProperties>
</file>