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pic>
        <p:nvPicPr>
          <p:cNvPr id="7" name="Picture 3" descr="C:\Users\Administrator\Desktop\logo 白边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912432"/>
            <a:ext cx="612912" cy="612912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7169454" y="5889466"/>
            <a:ext cx="1473480" cy="707886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b="1" kern="1600" spc="400" baseline="0" smtClean="0">
                <a:solidFill>
                  <a:schemeClr val="tx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帆软软件</a:t>
            </a:r>
            <a:endParaRPr lang="en-US" altLang="zh-CN" sz="2000" b="1" kern="1600" spc="400" baseline="0" smtClean="0">
              <a:solidFill>
                <a:schemeClr val="tx1">
                  <a:lumMod val="9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b="1" kern="1600" baseline="0" smtClean="0">
                <a:solidFill>
                  <a:schemeClr val="tx1">
                    <a:lumMod val="9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FineReport</a:t>
            </a:r>
            <a:endParaRPr lang="zh-CN" altLang="en-US" sz="2000" b="1" kern="1600" baseline="0">
              <a:solidFill>
                <a:schemeClr val="tx1">
                  <a:lumMod val="9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2014/4/2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2014/4/2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2014/4/2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2014/4/2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2014/4/2 Wednesday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2014/4/2 Wednesday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2014/4/2 Wednesday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2014/4/2 Wednesday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2014/4/2 Wednesday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2014/4/2 Wednesday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2014/4/2 Wednesday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536" y="980728"/>
            <a:ext cx="7851648" cy="923528"/>
          </a:xfrm>
        </p:spPr>
        <p:txBody>
          <a:bodyPr/>
          <a:lstStyle/>
          <a:p>
            <a:pPr algn="l"/>
            <a:r>
              <a:rPr lang="zh-CN" altLang="en-US" smtClean="0"/>
              <a:t>单元格扩展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2060848"/>
            <a:ext cx="7854696" cy="1152128"/>
          </a:xfrm>
        </p:spPr>
        <p:txBody>
          <a:bodyPr/>
          <a:lstStyle/>
          <a:p>
            <a:pPr algn="l"/>
            <a:r>
              <a:rPr lang="zh-CN" altLang="en-US">
                <a:solidFill>
                  <a:srgbClr val="FF0000"/>
                </a:solidFill>
              </a:rPr>
              <a:t>单元格</a:t>
            </a:r>
            <a:r>
              <a:rPr lang="zh-CN" altLang="en-US" smtClean="0">
                <a:solidFill>
                  <a:srgbClr val="FF0000"/>
                </a:solidFill>
              </a:rPr>
              <a:t>扩展：</a:t>
            </a:r>
            <a:r>
              <a:rPr lang="zh-CN" altLang="en-US" smtClean="0"/>
              <a:t>是</a:t>
            </a:r>
            <a:r>
              <a:rPr lang="zh-CN" altLang="en-US"/>
              <a:t>指将与单元格绑定的数据列中的所有数据依次</a:t>
            </a:r>
            <a:r>
              <a:rPr lang="zh-CN" altLang="en-US"/>
              <a:t>显示</a:t>
            </a:r>
            <a:r>
              <a:rPr lang="zh-CN" altLang="en-US" smtClean="0"/>
              <a:t>出来。</a:t>
            </a:r>
            <a:endParaRPr lang="zh-CN" altLang="en-US"/>
          </a:p>
          <a:p>
            <a:pPr algn="l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899592" y="3501008"/>
            <a:ext cx="75608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>
                <a:solidFill>
                  <a:srgbClr val="FF0000"/>
                </a:solidFill>
              </a:rPr>
              <a:t>分类</a:t>
            </a:r>
            <a:r>
              <a:rPr lang="zh-CN" altLang="en-US" sz="2600">
                <a:solidFill>
                  <a:srgbClr val="FF0000"/>
                </a:solidFill>
              </a:rPr>
              <a:t>：</a:t>
            </a:r>
            <a:r>
              <a:rPr lang="zh-CN" altLang="en-US" sz="2600"/>
              <a:t>单元格扩展包括横向扩展和</a:t>
            </a:r>
            <a:r>
              <a:rPr lang="zh-CN" altLang="en-US" sz="2600"/>
              <a:t>纵向</a:t>
            </a:r>
            <a:r>
              <a:rPr lang="zh-CN" altLang="en-US" sz="2600" smtClean="0"/>
              <a:t>扩展，纵向扩展是指数据列中的在预览的时候向下扩展显示，横向扩展是指数据列在预览时，数据向右扩展显示。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3680942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851648" cy="1008112"/>
          </a:xfrm>
        </p:spPr>
        <p:txBody>
          <a:bodyPr>
            <a:normAutofit/>
          </a:bodyPr>
          <a:lstStyle/>
          <a:p>
            <a:pPr algn="l"/>
            <a:r>
              <a:rPr lang="zh-CN" altLang="en-US" smtClean="0"/>
              <a:t>父子格</a:t>
            </a:r>
            <a:endParaRPr lang="zh-CN" altLang="en-US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11560" y="2060848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zh-CN" altLang="en-US">
                <a:solidFill>
                  <a:srgbClr val="FF0000"/>
                </a:solidFill>
              </a:rPr>
              <a:t>父子</a:t>
            </a:r>
            <a:r>
              <a:rPr lang="zh-CN" altLang="en-US" smtClean="0">
                <a:solidFill>
                  <a:srgbClr val="FF0000"/>
                </a:solidFill>
              </a:rPr>
              <a:t>格：</a:t>
            </a:r>
            <a:r>
              <a:rPr lang="zh-CN" altLang="en-US" smtClean="0"/>
              <a:t>是</a:t>
            </a:r>
            <a:r>
              <a:rPr lang="zh-CN" altLang="en-US"/>
              <a:t>用来描述父格和子格关系的，父格是指在对子单元格有牵引作用</a:t>
            </a:r>
            <a:r>
              <a:rPr lang="zh-CN" altLang="en-US"/>
              <a:t>的</a:t>
            </a:r>
            <a:r>
              <a:rPr lang="zh-CN" altLang="en-US" smtClean="0"/>
              <a:t>单元格</a:t>
            </a:r>
            <a:r>
              <a:rPr lang="zh-CN" altLang="en-US"/>
              <a:t>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3212975"/>
            <a:ext cx="853244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>
                <a:solidFill>
                  <a:srgbClr val="FF0000"/>
                </a:solidFill>
              </a:rPr>
              <a:t>关系：</a:t>
            </a:r>
            <a:r>
              <a:rPr lang="zh-CN" altLang="en-US" sz="2600"/>
              <a:t>主要</a:t>
            </a:r>
            <a:r>
              <a:rPr lang="zh-CN" altLang="en-US" sz="2600"/>
              <a:t>包括跟随扩展关系和过滤关系，跟随扩展关系是指子单元格会跟随父格的扩展方向而扩展，过滤关系是指单元格在同一行（列）且来自于同一数据集时，子格会自动将父格作为过滤条件，形成一种附属关系。</a:t>
            </a:r>
          </a:p>
          <a:p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25316230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488</TotalTime>
  <Words>158</Words>
  <Application>Microsoft Office PowerPoint</Application>
  <PresentationFormat>全屏显示(4:3)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流畅</vt:lpstr>
      <vt:lpstr>单元格扩展</vt:lpstr>
      <vt:lpstr>父子格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父子格</dc:title>
  <dc:creator>Administrator</dc:creator>
  <cp:lastModifiedBy>Windows 用户</cp:lastModifiedBy>
  <cp:revision>11</cp:revision>
  <dcterms:created xsi:type="dcterms:W3CDTF">2014-03-24T07:23:25Z</dcterms:created>
  <dcterms:modified xsi:type="dcterms:W3CDTF">2014-04-02T08:50:49Z</dcterms:modified>
</cp:coreProperties>
</file>