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6"/>
  </p:notesMasterIdLst>
  <p:sldIdLst>
    <p:sldId id="256" r:id="rId4"/>
    <p:sldId id="25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参数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440160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 smtClean="0"/>
              <a:t>参数</a:t>
            </a:r>
            <a:r>
              <a:rPr lang="zh-CN" altLang="en-US" sz="2400" dirty="0"/>
              <a:t>，是指变量，可以实现动态的查询，给这个参数变量赋予不同的值，从而查询出来不同的数据结果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2912368" cy="821953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分类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5616624" cy="4680520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 smtClean="0">
                <a:latin typeface="+mn-ea"/>
              </a:rPr>
              <a:t>根据使用方法不同分为：</a:t>
            </a:r>
            <a:endParaRPr lang="en-US" altLang="zh-CN" sz="2400" dirty="0" smtClean="0">
              <a:latin typeface="+mn-ea"/>
            </a:endParaRPr>
          </a:p>
          <a:p>
            <a:pPr algn="l"/>
            <a:r>
              <a:rPr lang="en-US" altLang="zh-CN" sz="2400" dirty="0">
                <a:latin typeface="+mn-ea"/>
              </a:rPr>
              <a:t>	</a:t>
            </a:r>
            <a:r>
              <a:rPr lang="zh-CN" altLang="en-US" sz="2400" dirty="0">
                <a:latin typeface="+mn-ea"/>
              </a:rPr>
              <a:t>数据</a:t>
            </a:r>
            <a:r>
              <a:rPr lang="zh-CN" altLang="en-US" sz="2400" dirty="0" smtClean="0">
                <a:latin typeface="+mn-ea"/>
              </a:rPr>
              <a:t>集参数</a:t>
            </a:r>
            <a:endParaRPr lang="en-US" altLang="zh-CN" sz="2400" dirty="0" smtClean="0">
              <a:latin typeface="+mn-ea"/>
            </a:endParaRPr>
          </a:p>
          <a:p>
            <a:pPr algn="l"/>
            <a:r>
              <a:rPr lang="en-US" altLang="zh-CN" sz="2400" dirty="0">
                <a:latin typeface="+mn-ea"/>
              </a:rPr>
              <a:t>	</a:t>
            </a:r>
            <a:r>
              <a:rPr lang="zh-CN" altLang="en-US" sz="2400" dirty="0" smtClean="0">
                <a:latin typeface="+mn-ea"/>
              </a:rPr>
              <a:t>模板参数</a:t>
            </a:r>
            <a:endParaRPr lang="en-US" altLang="zh-CN" sz="2400" dirty="0">
              <a:latin typeface="+mn-ea"/>
            </a:endParaRPr>
          </a:p>
          <a:p>
            <a:pPr algn="l"/>
            <a:endParaRPr lang="en-US" altLang="zh-CN" sz="2400" dirty="0" smtClean="0">
              <a:latin typeface="+mn-ea"/>
            </a:endParaRPr>
          </a:p>
          <a:p>
            <a:pPr algn="l"/>
            <a:r>
              <a:rPr lang="zh-CN" altLang="en-US" sz="2400" dirty="0">
                <a:latin typeface="+mn-ea"/>
              </a:rPr>
              <a:t>根据</a:t>
            </a:r>
            <a:r>
              <a:rPr lang="zh-CN" altLang="en-US" sz="2400" dirty="0" smtClean="0">
                <a:latin typeface="+mn-ea"/>
              </a:rPr>
              <a:t>使用范围不同分为：</a:t>
            </a:r>
            <a:endParaRPr lang="en-US" altLang="zh-CN" sz="2400" dirty="0" smtClean="0">
              <a:latin typeface="+mn-ea"/>
            </a:endParaRPr>
          </a:p>
          <a:p>
            <a:pPr algn="l"/>
            <a:r>
              <a:rPr lang="en-US" altLang="zh-CN" sz="2400" dirty="0">
                <a:latin typeface="+mn-ea"/>
              </a:rPr>
              <a:t>	</a:t>
            </a:r>
            <a:r>
              <a:rPr lang="zh-CN" altLang="en-US" sz="2400" dirty="0" smtClean="0">
                <a:latin typeface="+mn-ea"/>
              </a:rPr>
              <a:t>模板参数</a:t>
            </a:r>
            <a:endParaRPr lang="en-US" altLang="zh-CN" sz="2400" dirty="0" smtClean="0">
              <a:latin typeface="+mn-ea"/>
            </a:endParaRPr>
          </a:p>
          <a:p>
            <a:pPr algn="l"/>
            <a:r>
              <a:rPr lang="en-US" altLang="zh-CN" sz="2400" dirty="0">
                <a:latin typeface="+mn-ea"/>
              </a:rPr>
              <a:t>	</a:t>
            </a:r>
            <a:r>
              <a:rPr lang="zh-CN" altLang="en-US" sz="2400" dirty="0" smtClean="0">
                <a:latin typeface="+mn-ea"/>
              </a:rPr>
              <a:t>全局参数</a:t>
            </a:r>
            <a:endParaRPr lang="en-US" altLang="zh-CN" sz="2400" dirty="0" smtClean="0">
              <a:latin typeface="+mn-ea"/>
            </a:endParaRPr>
          </a:p>
          <a:p>
            <a:pPr algn="l"/>
            <a:endParaRPr lang="en-US" altLang="zh-CN" sz="2400" dirty="0">
              <a:latin typeface="+mn-ea"/>
            </a:endParaRPr>
          </a:p>
          <a:p>
            <a:pPr algn="l"/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56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571</TotalTime>
  <Words>36</Words>
  <Application>Microsoft Office PowerPoint</Application>
  <PresentationFormat>全屏显示(4:3)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流畅</vt:lpstr>
      <vt:lpstr>1_自定义设计方案</vt:lpstr>
      <vt:lpstr>自定义设计方案</vt:lpstr>
      <vt:lpstr>参数</vt:lpstr>
      <vt:lpstr>分类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30</cp:revision>
  <dcterms:created xsi:type="dcterms:W3CDTF">2014-03-18T02:13:37Z</dcterms:created>
  <dcterms:modified xsi:type="dcterms:W3CDTF">2014-07-08T02:36:39Z</dcterms:modified>
</cp:coreProperties>
</file>