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8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pic>
        <p:nvPicPr>
          <p:cNvPr id="7" name="Picture 3" descr="C:\Users\Administrator\Desktop\logo 白边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5912432"/>
            <a:ext cx="612912" cy="612912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7169454" y="5889466"/>
            <a:ext cx="1473480" cy="707886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000" b="1" kern="1600" spc="400" baseline="0" smtClean="0">
                <a:solidFill>
                  <a:schemeClr val="tx1">
                    <a:lumMod val="9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帆软软件</a:t>
            </a:r>
            <a:endParaRPr lang="en-US" altLang="zh-CN" sz="2000" b="1" kern="1600" spc="400" baseline="0" smtClean="0">
              <a:solidFill>
                <a:schemeClr val="tx1">
                  <a:lumMod val="9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en-US" altLang="zh-CN" sz="2000" b="1" kern="1600" baseline="0" smtClean="0">
                <a:solidFill>
                  <a:schemeClr val="tx1">
                    <a:lumMod val="9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FineReport</a:t>
            </a:r>
            <a:endParaRPr lang="zh-CN" altLang="en-US" sz="2000" b="1" kern="1600" baseline="0">
              <a:solidFill>
                <a:schemeClr val="tx1">
                  <a:lumMod val="95000"/>
                </a:schemeClr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2014/4/16 Wednesday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2014/4/16 Wednesday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2014/4/16 Wednesday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2014/4/16 Wednesday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2014/4/16 Wednesday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2014/4/16 Wednesday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2014/4/16 Wednesday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2014/4/16 Wednesday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2014/4/16 Wednesday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2014/4/16 Wednesday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2014/4/16 Wednesday</a:t>
            </a:fld>
            <a:endParaRPr lang="zh-CN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23528" y="1340768"/>
            <a:ext cx="7851648" cy="923528"/>
          </a:xfrm>
        </p:spPr>
        <p:txBody>
          <a:bodyPr/>
          <a:lstStyle/>
          <a:p>
            <a:pPr algn="l"/>
            <a:r>
              <a:rPr lang="zh-CN" altLang="en-US"/>
              <a:t>交叉</a:t>
            </a:r>
            <a:r>
              <a:rPr lang="zh-CN" altLang="en-US" smtClean="0"/>
              <a:t>报表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755576" y="2564904"/>
            <a:ext cx="7854696" cy="2664296"/>
          </a:xfrm>
        </p:spPr>
        <p:txBody>
          <a:bodyPr>
            <a:normAutofit/>
          </a:bodyPr>
          <a:lstStyle/>
          <a:p>
            <a:pPr algn="l"/>
            <a:r>
              <a:rPr lang="zh-CN" altLang="en-US">
                <a:solidFill>
                  <a:srgbClr val="FF0000"/>
                </a:solidFill>
              </a:rPr>
              <a:t>交叉</a:t>
            </a:r>
            <a:r>
              <a:rPr lang="zh-CN" altLang="en-US" smtClean="0">
                <a:solidFill>
                  <a:srgbClr val="FF0000"/>
                </a:solidFill>
              </a:rPr>
              <a:t>报表</a:t>
            </a:r>
            <a:r>
              <a:rPr lang="zh-CN" altLang="en-US" smtClean="0">
                <a:solidFill>
                  <a:srgbClr val="FF0000"/>
                </a:solidFill>
              </a:rPr>
              <a:t>：</a:t>
            </a:r>
            <a:endParaRPr lang="en-US" altLang="zh-CN" smtClean="0">
              <a:solidFill>
                <a:srgbClr val="FF0000"/>
              </a:solidFill>
            </a:endParaRPr>
          </a:p>
          <a:p>
            <a:pPr algn="l"/>
            <a:r>
              <a:rPr lang="en-US" altLang="zh-CN">
                <a:solidFill>
                  <a:srgbClr val="FF0000"/>
                </a:solidFill>
              </a:rPr>
              <a:t>	</a:t>
            </a:r>
            <a:r>
              <a:rPr lang="zh-CN" altLang="en-US"/>
              <a:t>交叉报表是从上到下、从左到右都将数据分组的报表，也就是说一张报表既有横向表头又有纵向表头，数据</a:t>
            </a:r>
            <a:r>
              <a:rPr lang="zh-CN" altLang="en-US"/>
              <a:t>既</a:t>
            </a:r>
            <a:r>
              <a:rPr lang="zh-CN" altLang="en-US" smtClean="0"/>
              <a:t>根据横向</a:t>
            </a:r>
            <a:r>
              <a:rPr lang="zh-CN" altLang="en-US"/>
              <a:t>表头分组又根据纵向表</a:t>
            </a:r>
            <a:r>
              <a:rPr lang="zh-CN" altLang="en-US"/>
              <a:t>头</a:t>
            </a:r>
            <a:r>
              <a:rPr lang="zh-CN" altLang="en-US" smtClean="0"/>
              <a:t>分组。</a:t>
            </a:r>
            <a:endParaRPr lang="zh-CN" altLang="en-US"/>
          </a:p>
          <a:p>
            <a:r>
              <a:rPr lang="zh-CN" altLang="en-US" smtClean="0"/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09420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489</TotalTime>
  <Words>5</Words>
  <Application>Microsoft Office PowerPoint</Application>
  <PresentationFormat>全屏显示(4:3)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流畅</vt:lpstr>
      <vt:lpstr>交叉报表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父子格</dc:title>
  <dc:creator>Administrator</dc:creator>
  <cp:lastModifiedBy>Windows 用户</cp:lastModifiedBy>
  <cp:revision>19</cp:revision>
  <dcterms:created xsi:type="dcterms:W3CDTF">2014-03-24T07:23:25Z</dcterms:created>
  <dcterms:modified xsi:type="dcterms:W3CDTF">2014-04-16T07:52:59Z</dcterms:modified>
</cp:coreProperties>
</file>