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6"/>
  </p:notesMasterIdLst>
  <p:sldIdLst>
    <p:sldId id="256" r:id="rId4"/>
    <p:sldId id="25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填报简介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367240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填报就是指对信息进行录入，并存入数据库，与数据库进行</a:t>
            </a:r>
            <a:r>
              <a:rPr lang="zh-CN" altLang="en-US" sz="2400" dirty="0" smtClean="0"/>
              <a:t>交互。</a:t>
            </a:r>
            <a:endParaRPr lang="en-US" altLang="zh-CN" sz="2400" dirty="0" smtClean="0"/>
          </a:p>
          <a:p>
            <a:pPr algn="l"/>
            <a:r>
              <a:rPr lang="en-US" altLang="zh-CN" sz="2400" dirty="0" err="1" smtClean="0"/>
              <a:t>FineReport</a:t>
            </a:r>
            <a:r>
              <a:rPr lang="zh-CN" altLang="en-US" sz="2400" dirty="0" smtClean="0"/>
              <a:t>中的填报是在报表填报属性中通过数据连接，将数据库数据表中的字段与单元格绑定起来，然后将数据一一对应的提交入库。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操作步骤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043608" y="2852936"/>
            <a:ext cx="136815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模板设计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3419872" y="2852936"/>
            <a:ext cx="136815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填报属性设置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5796136" y="2852936"/>
            <a:ext cx="1368152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数据提交</a:t>
            </a:r>
            <a:endParaRPr lang="zh-CN" altLang="en-US" dirty="0"/>
          </a:p>
        </p:txBody>
      </p:sp>
      <p:sp>
        <p:nvSpPr>
          <p:cNvPr id="8" name="右箭头 7"/>
          <p:cNvSpPr/>
          <p:nvPr/>
        </p:nvSpPr>
        <p:spPr>
          <a:xfrm>
            <a:off x="2411760" y="3284984"/>
            <a:ext cx="1008112" cy="2880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4788024" y="3284984"/>
            <a:ext cx="1008112" cy="2880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4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594</TotalTime>
  <Words>61</Words>
  <Application>Microsoft Office PowerPoint</Application>
  <PresentationFormat>全屏显示(4:3)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流畅</vt:lpstr>
      <vt:lpstr>1_自定义设计方案</vt:lpstr>
      <vt:lpstr>自定义设计方案</vt:lpstr>
      <vt:lpstr>填报简介</vt:lpstr>
      <vt:lpstr>操作步骤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34</cp:revision>
  <dcterms:created xsi:type="dcterms:W3CDTF">2014-03-18T02:13:37Z</dcterms:created>
  <dcterms:modified xsi:type="dcterms:W3CDTF">2014-07-15T07:58:08Z</dcterms:modified>
</cp:coreProperties>
</file>