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  <p:sldMasterId id="2147483828" r:id="rId2"/>
    <p:sldMasterId id="2147483816" r:id="rId3"/>
  </p:sldMasterIdLst>
  <p:notesMasterIdLst>
    <p:notesMasterId r:id="rId5"/>
  </p:notesMasterIdLst>
  <p:sldIdLst>
    <p:sldId id="256" r:id="rId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86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5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A170FD-9A08-4A28-91EA-5C62A6B7933E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9F329D-ECE3-489E-92D3-CF8A4BE4D6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28654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2" name="TextBox 1"/>
          <p:cNvSpPr txBox="1"/>
          <p:nvPr userDrawn="1"/>
        </p:nvSpPr>
        <p:spPr>
          <a:xfrm>
            <a:off x="7156616" y="5889466"/>
            <a:ext cx="1473480" cy="707886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2000" b="1" kern="1600" spc="400" baseline="0" smtClean="0">
                <a:solidFill>
                  <a:schemeClr val="tx1">
                    <a:lumMod val="9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帆软软件</a:t>
            </a:r>
            <a:endParaRPr lang="en-US" altLang="zh-CN" sz="2000" b="1" kern="1600" spc="400" baseline="0" smtClean="0">
              <a:solidFill>
                <a:schemeClr val="tx1">
                  <a:lumMod val="9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en-US" altLang="zh-CN" sz="2000" b="1" kern="1600" baseline="0" smtClean="0">
                <a:solidFill>
                  <a:schemeClr val="tx1">
                    <a:lumMod val="9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FineReport</a:t>
            </a:r>
            <a:endParaRPr lang="zh-CN" altLang="en-US" sz="2000" b="1" kern="1600" baseline="0">
              <a:solidFill>
                <a:schemeClr val="tx1">
                  <a:lumMod val="95000"/>
                </a:schemeClr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pic>
        <p:nvPicPr>
          <p:cNvPr id="1027" name="Picture 3" descr="C:\Users\Administrator\Desktop\logo 白边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3378" y="5912432"/>
            <a:ext cx="612912" cy="612912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64331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8626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12353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40995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2238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15066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15642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7329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46150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39530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5468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64102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521280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35631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602256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283980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8123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2629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421420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419131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348825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0463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A4F587-50D2-40BA-9547-FD28DAEDE587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1780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72B334-9A10-4F23-90AB-9E1255E05B22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4987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27584" y="980728"/>
            <a:ext cx="3384376" cy="1224135"/>
          </a:xfrm>
        </p:spPr>
        <p:txBody>
          <a:bodyPr>
            <a:normAutofit fontScale="90000"/>
          </a:bodyPr>
          <a:lstStyle/>
          <a:p>
            <a:pPr algn="l"/>
            <a:r>
              <a:rPr lang="zh-CN" altLang="en-US" dirty="0" smtClean="0"/>
              <a:t>多</a:t>
            </a:r>
            <a:r>
              <a:rPr lang="en-US" altLang="zh-CN" dirty="0" smtClean="0"/>
              <a:t>sheet</a:t>
            </a:r>
            <a:r>
              <a:rPr lang="zh-CN" altLang="en-US" dirty="0"/>
              <a:t>填报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99592" y="2420888"/>
            <a:ext cx="7632848" cy="3672408"/>
          </a:xfrm>
        </p:spPr>
        <p:txBody>
          <a:bodyPr>
            <a:noAutofit/>
          </a:bodyPr>
          <a:lstStyle/>
          <a:p>
            <a:pPr algn="l"/>
            <a:r>
              <a:rPr lang="zh-CN" altLang="en-US" sz="2400" dirty="0"/>
              <a:t>多</a:t>
            </a:r>
            <a:r>
              <a:rPr lang="en-US" altLang="zh-CN" sz="2400" dirty="0"/>
              <a:t>sheet</a:t>
            </a:r>
            <a:r>
              <a:rPr lang="zh-CN" altLang="en-US" sz="2400" dirty="0"/>
              <a:t>报表指的就是将多个独立的报表以</a:t>
            </a:r>
            <a:r>
              <a:rPr lang="en-US" altLang="zh-CN" sz="2400" dirty="0"/>
              <a:t>tab</a:t>
            </a:r>
            <a:r>
              <a:rPr lang="zh-CN" altLang="en-US" sz="2400" dirty="0"/>
              <a:t>的形式组合到在一起，方便对多张填报表同进行编辑，保存数据到数据库</a:t>
            </a:r>
            <a:endParaRPr lang="zh-CN" altLang="en-US" sz="2400" dirty="0"/>
          </a:p>
          <a:p>
            <a:pPr algn="l"/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6310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畅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流畅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畅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586</TotalTime>
  <Words>37</Words>
  <Application>Microsoft Office PowerPoint</Application>
  <PresentationFormat>全屏显示(4:3)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1</vt:i4>
      </vt:variant>
    </vt:vector>
  </HeadingPairs>
  <TitlesOfParts>
    <vt:vector size="4" baseType="lpstr">
      <vt:lpstr>流畅</vt:lpstr>
      <vt:lpstr>1_自定义设计方案</vt:lpstr>
      <vt:lpstr>自定义设计方案</vt:lpstr>
      <vt:lpstr>多sheet填报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FineReport简介</dc:title>
  <dc:creator>Administrator</dc:creator>
  <cp:lastModifiedBy>helln</cp:lastModifiedBy>
  <cp:revision>34</cp:revision>
  <dcterms:created xsi:type="dcterms:W3CDTF">2014-03-18T02:13:37Z</dcterms:created>
  <dcterms:modified xsi:type="dcterms:W3CDTF">2014-07-15T03:02:48Z</dcterms:modified>
</cp:coreProperties>
</file>