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pic>
        <p:nvPicPr>
          <p:cNvPr id="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7169454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2014/4/11 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2014/4/11 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2014/4/11 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2014/4/11 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2014/4/11 Friday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2014/4/11 Friday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2014/4/11 Friday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2014/4/11 Friday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2014/4/11 Friday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2014/4/11 Friday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2014/4/11 Friday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528" y="1340768"/>
            <a:ext cx="7851648" cy="923528"/>
          </a:xfrm>
        </p:spPr>
        <p:txBody>
          <a:bodyPr/>
          <a:lstStyle/>
          <a:p>
            <a:pPr algn="l"/>
            <a:r>
              <a:rPr lang="zh-CN" altLang="en-US" smtClean="0"/>
              <a:t>分组报表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2564904"/>
            <a:ext cx="7854696" cy="1656184"/>
          </a:xfrm>
        </p:spPr>
        <p:txBody>
          <a:bodyPr>
            <a:normAutofit/>
          </a:bodyPr>
          <a:lstStyle/>
          <a:p>
            <a:pPr algn="l"/>
            <a:r>
              <a:rPr lang="zh-CN" altLang="en-US" smtClean="0">
                <a:solidFill>
                  <a:srgbClr val="FF0000"/>
                </a:solidFill>
              </a:rPr>
              <a:t>分组报表：</a:t>
            </a:r>
            <a:endParaRPr lang="en-US" altLang="zh-CN" smtClean="0">
              <a:solidFill>
                <a:srgbClr val="FF0000"/>
              </a:solidFill>
            </a:endParaRPr>
          </a:p>
          <a:p>
            <a:pPr algn="l"/>
            <a:r>
              <a:rPr lang="en-US" altLang="zh-CN">
                <a:solidFill>
                  <a:srgbClr val="FF0000"/>
                </a:solidFill>
              </a:rPr>
              <a:t>	</a:t>
            </a:r>
            <a:r>
              <a:rPr lang="zh-CN" altLang="en-US" smtClean="0"/>
              <a:t>分组</a:t>
            </a:r>
            <a:r>
              <a:rPr lang="zh-CN" altLang="en-US"/>
              <a:t>报表就是将报表中的数据按组显示，即将数据列中相同项合并为一组显示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9420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489</TotalTime>
  <Words>5</Words>
  <Application>Microsoft Office PowerPoint</Application>
  <PresentationFormat>全屏显示(4:3)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流畅</vt:lpstr>
      <vt:lpstr>分组报表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父子格</dc:title>
  <dc:creator>Administrator</dc:creator>
  <cp:lastModifiedBy>Windows 用户</cp:lastModifiedBy>
  <cp:revision>15</cp:revision>
  <dcterms:created xsi:type="dcterms:W3CDTF">2014-03-24T07:23:25Z</dcterms:created>
  <dcterms:modified xsi:type="dcterms:W3CDTF">2014-04-11T08:14:13Z</dcterms:modified>
</cp:coreProperties>
</file>