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5"/>
  </p:notesMasterIdLst>
  <p:sldIdLst>
    <p:sldId id="256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4896544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/>
              <a:t>图表交互属性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2420888"/>
            <a:ext cx="7632848" cy="3672408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图表交互属性就是指在在查看图表的时候，与图表进行交互，包括动态展示、系列拖拽、图表缩放、数据点提示、坐标轴交互、数据监控以及超级链接等等属性。</a:t>
            </a:r>
            <a:endParaRPr lang="zh-CN" altLang="en-US" sz="2400" dirty="0"/>
          </a:p>
          <a:p>
            <a:pPr algn="l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590</TotalTime>
  <Words>44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流畅</vt:lpstr>
      <vt:lpstr>1_自定义设计方案</vt:lpstr>
      <vt:lpstr>自定义设计方案</vt:lpstr>
      <vt:lpstr>图表交互属性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37</cp:revision>
  <dcterms:created xsi:type="dcterms:W3CDTF">2014-03-18T02:13:37Z</dcterms:created>
  <dcterms:modified xsi:type="dcterms:W3CDTF">2014-07-15T03:22:35Z</dcterms:modified>
</cp:coreProperties>
</file>