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  <p:sldMasterId id="2147483828" r:id="rId2"/>
    <p:sldMasterId id="2147483816" r:id="rId3"/>
  </p:sldMasterIdLst>
  <p:notesMasterIdLst>
    <p:notesMasterId r:id="rId7"/>
  </p:notesMasterIdLst>
  <p:sldIdLst>
    <p:sldId id="256" r:id="rId4"/>
    <p:sldId id="258" r:id="rId5"/>
    <p:sldId id="257" r:id="rId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786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A170FD-9A08-4A28-91EA-5C62A6B7933E}" type="datetimeFigureOut">
              <a:rPr lang="zh-CN" altLang="en-US" smtClean="0"/>
              <a:t>2014/7/14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9F329D-ECE3-489E-92D3-CF8A4BE4D6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28654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2" name="TextBox 1"/>
          <p:cNvSpPr txBox="1"/>
          <p:nvPr userDrawn="1"/>
        </p:nvSpPr>
        <p:spPr>
          <a:xfrm>
            <a:off x="7156616" y="5889466"/>
            <a:ext cx="1473480" cy="707886"/>
          </a:xfrm>
          <a:prstGeom prst="rect">
            <a:avLst/>
          </a:prstGeom>
          <a:noFill/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2000" b="1" kern="1600" spc="400" baseline="0" smtClean="0">
                <a:solidFill>
                  <a:schemeClr val="tx1">
                    <a:lumMod val="9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帆软软件</a:t>
            </a:r>
            <a:endParaRPr lang="en-US" altLang="zh-CN" sz="2000" b="1" kern="1600" spc="400" baseline="0" smtClean="0">
              <a:solidFill>
                <a:schemeClr val="tx1">
                  <a:lumMod val="9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en-US" altLang="zh-CN" sz="2000" b="1" kern="1600" baseline="0" smtClean="0">
                <a:solidFill>
                  <a:schemeClr val="tx1">
                    <a:lumMod val="95000"/>
                  </a:schemeClr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FineReport</a:t>
            </a:r>
            <a:endParaRPr lang="zh-CN" altLang="en-US" sz="2000" b="1" kern="1600" baseline="0">
              <a:solidFill>
                <a:schemeClr val="tx1">
                  <a:lumMod val="95000"/>
                </a:schemeClr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pic>
        <p:nvPicPr>
          <p:cNvPr id="1027" name="Picture 3" descr="C:\Users\Administrator\Desktop\logo 白边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3378" y="5912432"/>
            <a:ext cx="612912" cy="612912"/>
          </a:xfrm>
          <a:prstGeom prst="rect">
            <a:avLst/>
          </a:prstGeom>
          <a:noFill/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2014/7/14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2014/7/14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64331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8626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12353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40995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2238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15066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15642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73297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2014/7/14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46150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39530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54680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641028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521280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35631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602256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283980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81232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2629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2014/7/14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421420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419131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348825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04631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2014/7/14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2014/7/14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2014/7/14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2014/7/14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2014/7/14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2014/7/14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2014/7/14</a:t>
            </a:fld>
            <a:endParaRPr lang="zh-CN" alt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A4F587-50D2-40BA-9547-FD28DAEDE587}" type="datetimeFigureOut">
              <a:rPr lang="zh-CN" altLang="en-US" smtClean="0"/>
              <a:t>2014/7/14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1780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72B334-9A10-4F23-90AB-9E1255E05B22}" type="datetimeFigureOut">
              <a:rPr lang="zh-CN" altLang="en-US" smtClean="0"/>
              <a:t>2014/7/14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4987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51520" y="980728"/>
            <a:ext cx="3667944" cy="1470025"/>
          </a:xfrm>
        </p:spPr>
        <p:txBody>
          <a:bodyPr/>
          <a:lstStyle/>
          <a:p>
            <a:r>
              <a:rPr lang="zh-CN" altLang="en-US" dirty="0" smtClean="0"/>
              <a:t>主子报表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15616" y="2492896"/>
            <a:ext cx="7632848" cy="2016224"/>
          </a:xfrm>
        </p:spPr>
        <p:txBody>
          <a:bodyPr>
            <a:noAutofit/>
          </a:bodyPr>
          <a:lstStyle/>
          <a:p>
            <a:pPr algn="l"/>
            <a:r>
              <a:rPr lang="zh-CN" altLang="en-US" sz="2400" dirty="0"/>
              <a:t>主子报表是指某个报表包含了一片或者多片区域，每一片区域都针对同一个对象，但是各区域又各自展示不同的主题，像这样的报表我们称之为主子报表。其中每一小片区域称为子报表，子报表构成的报表整体称为主报表</a:t>
            </a:r>
          </a:p>
        </p:txBody>
      </p:sp>
    </p:spTree>
    <p:extLst>
      <p:ext uri="{BB962C8B-B14F-4D97-AF65-F5344CB8AC3E}">
        <p14:creationId xmlns:p14="http://schemas.microsoft.com/office/powerpoint/2010/main" val="63108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76672"/>
            <a:ext cx="7992888" cy="51401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35205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55576" y="836712"/>
            <a:ext cx="2912368" cy="821953"/>
          </a:xfrm>
        </p:spPr>
        <p:txBody>
          <a:bodyPr>
            <a:normAutofit fontScale="90000"/>
          </a:bodyPr>
          <a:lstStyle/>
          <a:p>
            <a:r>
              <a:rPr lang="zh-CN" altLang="en-US" dirty="0" smtClean="0"/>
              <a:t>制作方式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43608" y="2132856"/>
            <a:ext cx="7200800" cy="3744416"/>
          </a:xfrm>
        </p:spPr>
        <p:txBody>
          <a:bodyPr>
            <a:noAutofit/>
          </a:bodyPr>
          <a:lstStyle/>
          <a:p>
            <a:pPr algn="l"/>
            <a:r>
              <a:rPr lang="zh-CN" altLang="en-US" sz="2400" dirty="0">
                <a:solidFill>
                  <a:srgbClr val="FFFF00"/>
                </a:solidFill>
              </a:rPr>
              <a:t>表单式主子</a:t>
            </a:r>
            <a:r>
              <a:rPr lang="zh-CN" altLang="en-US" sz="2400" dirty="0" smtClean="0">
                <a:solidFill>
                  <a:srgbClr val="FFFF00"/>
                </a:solidFill>
              </a:rPr>
              <a:t>报表</a:t>
            </a:r>
            <a:endParaRPr lang="en-US" altLang="zh-CN" sz="2400" dirty="0" smtClean="0">
              <a:solidFill>
                <a:srgbClr val="FFFF00"/>
              </a:solidFill>
            </a:endParaRPr>
          </a:p>
          <a:p>
            <a:pPr algn="l"/>
            <a:r>
              <a:rPr lang="en-US" altLang="zh-CN" sz="2400" dirty="0"/>
              <a:t>	</a:t>
            </a:r>
            <a:r>
              <a:rPr lang="zh-CN" altLang="en-US" sz="2400" dirty="0"/>
              <a:t>表单式主子报表的特点是用一张模板就实现了主子表的业务逻辑，通过父子的设置，将不同的的区域联系在一起，并成片</a:t>
            </a:r>
            <a:r>
              <a:rPr lang="zh-CN" altLang="en-US" sz="2400" dirty="0" smtClean="0"/>
              <a:t>显示</a:t>
            </a:r>
            <a:endParaRPr lang="en-US" altLang="zh-CN" sz="2400" dirty="0"/>
          </a:p>
          <a:p>
            <a:pPr algn="l"/>
            <a:r>
              <a:rPr lang="zh-CN" altLang="en-US" sz="2400" dirty="0" smtClean="0">
                <a:solidFill>
                  <a:srgbClr val="FFFF00"/>
                </a:solidFill>
              </a:rPr>
              <a:t>嵌入式主子</a:t>
            </a:r>
            <a:r>
              <a:rPr lang="zh-CN" altLang="en-US" sz="2400" dirty="0" smtClean="0">
                <a:solidFill>
                  <a:srgbClr val="FFFF00"/>
                </a:solidFill>
              </a:rPr>
              <a:t>报表</a:t>
            </a:r>
            <a:endParaRPr lang="en-US" altLang="zh-CN" sz="2400" dirty="0" smtClean="0">
              <a:solidFill>
                <a:srgbClr val="FFFF00"/>
              </a:solidFill>
            </a:endParaRPr>
          </a:p>
          <a:p>
            <a:pPr algn="l"/>
            <a:r>
              <a:rPr lang="en-US" altLang="zh-CN" sz="2400" dirty="0"/>
              <a:t>	</a:t>
            </a:r>
            <a:r>
              <a:rPr lang="zh-CN" altLang="en-US" sz="2400" dirty="0"/>
              <a:t>嵌入式子报表的特点就是主报表和子报表是两个独立的模板，然后通过</a:t>
            </a:r>
            <a:r>
              <a:rPr lang="en-US" altLang="zh-CN" sz="2400" dirty="0" err="1"/>
              <a:t>FineReport</a:t>
            </a:r>
            <a:r>
              <a:rPr lang="zh-CN" altLang="en-US" sz="2400" dirty="0"/>
              <a:t>的插入子报表选项将其联系起来</a:t>
            </a:r>
            <a:endParaRPr lang="zh-CN" altLang="en-US" sz="2400" dirty="0"/>
          </a:p>
          <a:p>
            <a:pPr algn="l"/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045683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流畅">
  <a:themeElements>
    <a:clrScheme name="流畅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流畅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流畅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347</TotalTime>
  <Words>72</Words>
  <Application>Microsoft Office PowerPoint</Application>
  <PresentationFormat>全屏显示(4:3)</PresentationFormat>
  <Paragraphs>7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3</vt:i4>
      </vt:variant>
      <vt:variant>
        <vt:lpstr>幻灯片标题</vt:lpstr>
      </vt:variant>
      <vt:variant>
        <vt:i4>3</vt:i4>
      </vt:variant>
    </vt:vector>
  </HeadingPairs>
  <TitlesOfParts>
    <vt:vector size="6" baseType="lpstr">
      <vt:lpstr>流畅</vt:lpstr>
      <vt:lpstr>1_自定义设计方案</vt:lpstr>
      <vt:lpstr>自定义设计方案</vt:lpstr>
      <vt:lpstr>主子报表</vt:lpstr>
      <vt:lpstr>PowerPoint 演示文稿</vt:lpstr>
      <vt:lpstr>制作方式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FineReport简介</dc:title>
  <dc:creator>Administrator</dc:creator>
  <cp:lastModifiedBy>helln</cp:lastModifiedBy>
  <cp:revision>26</cp:revision>
  <dcterms:created xsi:type="dcterms:W3CDTF">2014-03-18T02:13:37Z</dcterms:created>
  <dcterms:modified xsi:type="dcterms:W3CDTF">2014-07-14T06:43:13Z</dcterms:modified>
</cp:coreProperties>
</file>