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6"/>
  </p:notesMasterIdLst>
  <p:sldIdLst>
    <p:sldId id="256" r:id="rId4"/>
    <p:sldId id="25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图表简介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776864" cy="3456384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图表是为了更加形象化，多样化的展示数据，可以直观的感受到数据中蕴含的逻辑以及信息，</a:t>
            </a:r>
            <a:r>
              <a:rPr lang="en-US" altLang="zh-CN" sz="2400" dirty="0" err="1"/>
              <a:t>FineReport</a:t>
            </a:r>
            <a:r>
              <a:rPr lang="zh-CN" altLang="en-US" sz="2400" dirty="0"/>
              <a:t>支持多种图表类型、包括柱形图</a:t>
            </a:r>
            <a:r>
              <a:rPr lang="zh-CN" altLang="en-US" sz="2400" dirty="0" smtClean="0"/>
              <a:t>、</a:t>
            </a:r>
            <a:r>
              <a:rPr lang="zh-CN" altLang="en-US" sz="2400" dirty="0" smtClean="0"/>
              <a:t>折线图、条形图、饼图、面积图、散点图、气泡图、雷达图、股价图、仪表盘、</a:t>
            </a:r>
            <a:r>
              <a:rPr lang="en-US" altLang="zh-CN" sz="2400" dirty="0" smtClean="0"/>
              <a:t>	</a:t>
            </a:r>
            <a:r>
              <a:rPr lang="zh-CN" altLang="en-US" sz="2400" dirty="0" smtClean="0"/>
              <a:t>全</a:t>
            </a:r>
            <a:r>
              <a:rPr lang="zh-CN" altLang="en-US" sz="2400" dirty="0"/>
              <a:t>距</a:t>
            </a:r>
            <a:r>
              <a:rPr lang="zh-CN" altLang="en-US" sz="2400" dirty="0" smtClean="0"/>
              <a:t>图、组合图、地图、甘特图、</a:t>
            </a:r>
            <a:r>
              <a:rPr lang="en-US" altLang="zh-CN" sz="2400" dirty="0" err="1" smtClean="0"/>
              <a:t>Gis</a:t>
            </a:r>
            <a:r>
              <a:rPr lang="zh-CN" altLang="en-US" sz="2400" dirty="0" smtClean="0"/>
              <a:t>地图、圆环图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4752528" cy="821953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图表制作过程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2" y="1988840"/>
            <a:ext cx="8942354" cy="276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6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597</TotalTime>
  <Words>59</Words>
  <Application>Microsoft Office PowerPoint</Application>
  <PresentationFormat>全屏显示(4:3)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流畅</vt:lpstr>
      <vt:lpstr>1_自定义设计方案</vt:lpstr>
      <vt:lpstr>自定义设计方案</vt:lpstr>
      <vt:lpstr>图表简介</vt:lpstr>
      <vt:lpstr>图表制作过程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34</cp:revision>
  <dcterms:created xsi:type="dcterms:W3CDTF">2014-03-18T02:13:37Z</dcterms:created>
  <dcterms:modified xsi:type="dcterms:W3CDTF">2014-07-08T11:42:15Z</dcterms:modified>
</cp:coreProperties>
</file>