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256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itchFamily="49" charset="-122"/>
                <a:ea typeface="幼圆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itchFamily="49" charset="-122"/>
              <a:ea typeface="幼圆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itchFamily="34" charset="-127"/>
                <a:ea typeface="Dotum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itchFamily="34" charset="-127"/>
              <a:ea typeface="Dotum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/>
              <a:t>系列拖拽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2952328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系列拖拽是指在</a:t>
            </a:r>
            <a:r>
              <a:rPr lang="en-US" altLang="zh-CN" sz="2400" dirty="0"/>
              <a:t>web</a:t>
            </a:r>
            <a:r>
              <a:rPr lang="zh-CN" altLang="en-US" sz="2400" dirty="0"/>
              <a:t>端对图表系列的拖拽合并与删除，用户在</a:t>
            </a:r>
            <a:r>
              <a:rPr lang="en-US" altLang="zh-CN" sz="2400" dirty="0"/>
              <a:t>web</a:t>
            </a:r>
            <a:r>
              <a:rPr lang="zh-CN" altLang="en-US" sz="2400" dirty="0"/>
              <a:t>端查看报表的时候，可手动简单的操作当前报表，比如说，想要将两个系列进行合并或者删除某一个系列。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82</Words>
  <Application>Kingsoft Office WPP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流畅</vt:lpstr>
      <vt:lpstr>1_自定义设计方案</vt:lpstr>
      <vt:lpstr>自定义设计方案</vt:lpstr>
      <vt:lpstr>超级链接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Administrator</cp:lastModifiedBy>
  <cp:revision>36</cp:revision>
  <dcterms:created xsi:type="dcterms:W3CDTF">2014-03-18T02:13:00Z</dcterms:created>
  <dcterms:modified xsi:type="dcterms:W3CDTF">2016-02-23T14:59:32Z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