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  <p:sldMasterId id="2147483816" r:id="rId3"/>
  </p:sldMasterIdLst>
  <p:notesMasterIdLst>
    <p:notesMasterId r:id="rId6"/>
  </p:notesMasterIdLst>
  <p:sldIdLst>
    <p:sldId id="256" r:id="rId4"/>
    <p:sldId id="257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6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43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23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099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0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64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32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15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53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6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10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12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563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22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839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2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62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214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1913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88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F587-50D2-40BA-9547-FD28DAEDE587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78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B334-9A10-4F23-90AB-9E1255E05B22}" type="datetimeFigureOut">
              <a:rPr lang="zh-CN" altLang="en-US" smtClean="0"/>
              <a:t>2014/7/9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98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3384376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 smtClean="0"/>
              <a:t>超级链接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2952328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/>
              <a:t>超级连接指从一个网页指向一个目标的连接关系，这个目标可以是另一个网页，也可以是相同网页上的不同位置，</a:t>
            </a:r>
            <a:r>
              <a:rPr lang="zh-CN" altLang="en-US" sz="2400" dirty="0" smtClean="0"/>
              <a:t>还可以一个电子邮件地址等等。而在一个网页中用来超链接的对象，可以是一段文本或者是一个图片。当</a:t>
            </a:r>
            <a:r>
              <a:rPr lang="zh-CN" altLang="en-US" sz="2400" dirty="0"/>
              <a:t>浏览者单击该对象时，就会根据目标的类型来打开或</a:t>
            </a:r>
            <a:r>
              <a:rPr lang="zh-CN" altLang="en-US" sz="2400" dirty="0" smtClean="0"/>
              <a:t>运行。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31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3384376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 smtClean="0"/>
              <a:t>更多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276872"/>
            <a:ext cx="7632848" cy="2952328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 smtClean="0"/>
              <a:t>更多关于超级链接的学习教程请查看</a:t>
            </a:r>
            <a:r>
              <a:rPr lang="en-US" altLang="zh-CN" sz="2400" dirty="0" err="1" smtClean="0"/>
              <a:t>FineReport</a:t>
            </a:r>
            <a:r>
              <a:rPr lang="zh-CN" altLang="en-US" sz="2400" dirty="0" smtClean="0"/>
              <a:t>在线帮助文档：</a:t>
            </a:r>
            <a:endParaRPr lang="en-US" altLang="zh-CN" sz="2400" dirty="0" smtClean="0"/>
          </a:p>
          <a:p>
            <a:pPr algn="l"/>
            <a:r>
              <a:rPr lang="en-US" altLang="zh-CN" sz="2400" dirty="0" smtClean="0">
                <a:solidFill>
                  <a:srgbClr val="FFFF00"/>
                </a:solidFill>
              </a:rPr>
              <a:t>http://www.finereporthelp.com</a:t>
            </a:r>
          </a:p>
          <a:p>
            <a:pPr algn="l"/>
            <a:endParaRPr lang="en-US" altLang="zh-CN" sz="2400" dirty="0" smtClean="0"/>
          </a:p>
          <a:p>
            <a:pPr algn="l"/>
            <a:r>
              <a:rPr lang="zh-CN" altLang="en-US" sz="2400" dirty="0" smtClean="0"/>
              <a:t>超级链接专题链接地址为：</a:t>
            </a:r>
            <a:endParaRPr lang="en-US" altLang="zh-CN" sz="2400" dirty="0" smtClean="0"/>
          </a:p>
          <a:p>
            <a:pPr algn="l"/>
            <a:r>
              <a:rPr lang="en-US" altLang="zh-CN" sz="2400" dirty="0">
                <a:solidFill>
                  <a:srgbClr val="FFFF00"/>
                </a:solidFill>
              </a:rPr>
              <a:t>http://www.finereporthelp.com/help/5/16/folder.html</a:t>
            </a:r>
            <a:endParaRPr lang="en-US" altLang="zh-CN" sz="2400" dirty="0">
              <a:solidFill>
                <a:srgbClr val="FFFF00"/>
              </a:solidFill>
            </a:endParaRPr>
          </a:p>
          <a:p>
            <a:pPr algn="l"/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00788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574</TotalTime>
  <Words>109</Words>
  <Application>Microsoft Office PowerPoint</Application>
  <PresentationFormat>全屏显示(4:3)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流畅</vt:lpstr>
      <vt:lpstr>1_自定义设计方案</vt:lpstr>
      <vt:lpstr>自定义设计方案</vt:lpstr>
      <vt:lpstr>超级链接</vt:lpstr>
      <vt:lpstr>更多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helln</cp:lastModifiedBy>
  <cp:revision>35</cp:revision>
  <dcterms:created xsi:type="dcterms:W3CDTF">2014-03-18T02:13:37Z</dcterms:created>
  <dcterms:modified xsi:type="dcterms:W3CDTF">2014-07-09T08:41:42Z</dcterms:modified>
</cp:coreProperties>
</file>