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6"/>
  </p:notesMasterIdLst>
  <p:sldIdLst>
    <p:sldId id="256" r:id="rId4"/>
    <p:sldId id="25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部署集成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128792" cy="367240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部署集成就是指将报表工程部署到</a:t>
            </a:r>
            <a:r>
              <a:rPr lang="en-US" altLang="zh-CN" sz="2400" dirty="0"/>
              <a:t>web</a:t>
            </a:r>
            <a:r>
              <a:rPr lang="zh-CN" altLang="en-US" sz="2400" dirty="0"/>
              <a:t>服务器上，由</a:t>
            </a:r>
            <a:r>
              <a:rPr lang="en-US" altLang="zh-CN" sz="2400" dirty="0"/>
              <a:t>web</a:t>
            </a:r>
            <a:r>
              <a:rPr lang="zh-CN" altLang="en-US" sz="2400" dirty="0"/>
              <a:t>服务器为报表提供服务，实现在</a:t>
            </a:r>
            <a:r>
              <a:rPr lang="en-US" altLang="zh-CN" sz="2400" dirty="0"/>
              <a:t>web</a:t>
            </a:r>
            <a:r>
              <a:rPr lang="zh-CN" altLang="en-US" sz="2400" dirty="0"/>
              <a:t>端通过网络访问报表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分类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1994" y="2348880"/>
            <a:ext cx="7344816" cy="243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57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2400" dirty="0"/>
              <a:t>部署集成有两种方式，直接部署和嵌入式部署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R="45720">
              <a:spcBef>
                <a:spcPct val="20000"/>
              </a:spcBef>
              <a:buClr>
                <a:schemeClr val="accent3"/>
              </a:buClr>
              <a:buSzPct val="95000"/>
            </a:pPr>
            <a:endParaRPr lang="zh-CN" altLang="en-US" sz="2400" dirty="0"/>
          </a:p>
          <a:p>
            <a:pPr marR="457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2400" dirty="0">
                <a:solidFill>
                  <a:srgbClr val="FFFF00"/>
                </a:solidFill>
              </a:rPr>
              <a:t>直接</a:t>
            </a:r>
            <a:r>
              <a:rPr lang="zh-CN" altLang="en-US" sz="2400" dirty="0" smtClean="0">
                <a:solidFill>
                  <a:srgbClr val="FFFF00"/>
                </a:solidFill>
              </a:rPr>
              <a:t>部署</a:t>
            </a:r>
            <a:r>
              <a:rPr lang="zh-CN" altLang="en-US" sz="2400" dirty="0" smtClean="0"/>
              <a:t>：就是</a:t>
            </a:r>
            <a:r>
              <a:rPr lang="zh-CN" altLang="en-US" sz="2400" dirty="0"/>
              <a:t>指直接将报表整个工程全都部署到</a:t>
            </a:r>
            <a:r>
              <a:rPr lang="en-US" altLang="zh-CN" sz="2400" dirty="0"/>
              <a:t>web</a:t>
            </a:r>
            <a:r>
              <a:rPr lang="zh-CN" altLang="en-US" sz="2400" dirty="0"/>
              <a:t>服务器上；</a:t>
            </a:r>
          </a:p>
          <a:p>
            <a:pPr marR="457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zh-CN" altLang="en-US" sz="2400" dirty="0">
                <a:solidFill>
                  <a:srgbClr val="FFFF00"/>
                </a:solidFill>
              </a:rPr>
              <a:t>嵌入式</a:t>
            </a:r>
            <a:r>
              <a:rPr lang="zh-CN" altLang="en-US" sz="2400" dirty="0" smtClean="0">
                <a:solidFill>
                  <a:srgbClr val="FFFF00"/>
                </a:solidFill>
              </a:rPr>
              <a:t>部署</a:t>
            </a:r>
            <a:r>
              <a:rPr lang="zh-CN" altLang="en-US" sz="2400" dirty="0" smtClean="0"/>
              <a:t>：是</a:t>
            </a:r>
            <a:r>
              <a:rPr lang="zh-CN" altLang="en-US" sz="2400" dirty="0"/>
              <a:t>指将报表部署集成到已有的工程下。</a:t>
            </a:r>
          </a:p>
          <a:p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4002" y="4763865"/>
            <a:ext cx="7610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</a:rPr>
              <a:t>更多请查看帮助文档服务器部署章节：</a:t>
            </a: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en-US" altLang="zh-CN" sz="2400" dirty="0">
                <a:solidFill>
                  <a:srgbClr val="FF0000"/>
                </a:solidFill>
              </a:rPr>
              <a:t>http://www.finereporthelp.com/help/4/0/folder.html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589</TotalTime>
  <Words>89</Words>
  <Application>Microsoft Office PowerPoint</Application>
  <PresentationFormat>全屏显示(4:3)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流畅</vt:lpstr>
      <vt:lpstr>1_自定义设计方案</vt:lpstr>
      <vt:lpstr>自定义设计方案</vt:lpstr>
      <vt:lpstr>部署集成</vt:lpstr>
      <vt:lpstr>分类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36</cp:revision>
  <dcterms:created xsi:type="dcterms:W3CDTF">2014-03-18T02:13:37Z</dcterms:created>
  <dcterms:modified xsi:type="dcterms:W3CDTF">2014-07-15T01:28:53Z</dcterms:modified>
</cp:coreProperties>
</file>